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AC130A-77C6-4D3A-A7E6-27720E393B04}" v="69" dt="2024-01-30T00:52:30.528"/>
    <p1510:client id="{59A9B781-027F-422D-B304-43307FA740E4}" v="28" dt="2024-01-30T00:24:31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2:30.528" v="68"/>
      <pc:docMkLst>
        <pc:docMk/>
      </pc:docMkLst>
      <pc:sldChg chg="addSp delSp modSp">
        <pc:chgData name="Keyci Cooper" userId="76258758e1e64f06" providerId="Windows Live" clId="Web-{38AC130A-77C6-4D3A-A7E6-27720E393B04}" dt="2024-01-30T00:51:56.464" v="62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mod">
          <ac:chgData name="Keyci Cooper" userId="76258758e1e64f06" providerId="Windows Live" clId="Web-{38AC130A-77C6-4D3A-A7E6-27720E393B04}" dt="2024-01-30T00:51:56.464" v="62"/>
          <ac:picMkLst>
            <pc:docMk/>
            <pc:sldMk cId="3840947638" sldId="256"/>
            <ac:picMk id="10" creationId="{DA758803-BD5A-17F0-E34C-E6878E31EE24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2:26.122" v="67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mod">
          <ac:chgData name="Keyci Cooper" userId="76258758e1e64f06" providerId="Windows Live" clId="Web-{38AC130A-77C6-4D3A-A7E6-27720E393B04}" dt="2024-01-30T00:52:26.122" v="67" actId="1076"/>
          <ac:picMkLst>
            <pc:docMk/>
            <pc:sldMk cId="4131008323" sldId="257"/>
            <ac:picMk id="8" creationId="{10A275B0-6077-3DF8-F620-98C9B00158E6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</pc:sldChg>
      <pc:sldChg chg="addSp delSp modSp">
        <pc:chgData name="Keyci Cooper" userId="76258758e1e64f06" providerId="Windows Live" clId="Web-{38AC130A-77C6-4D3A-A7E6-27720E393B04}" dt="2024-01-30T00:52:30.528" v="68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A758803-BD5A-17F0-E34C-E6878E31EE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68905"/>
            <a:ext cx="4572000" cy="132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10A275B0-6077-3DF8-F620-98C9B00158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7891" y="64716"/>
            <a:ext cx="2223736" cy="699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6009667"/>
            <a:ext cx="9159550" cy="85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132</cp:revision>
  <dcterms:created xsi:type="dcterms:W3CDTF">2017-05-25T18:43:25Z</dcterms:created>
  <dcterms:modified xsi:type="dcterms:W3CDTF">2024-01-30T00:52:31Z</dcterms:modified>
</cp:coreProperties>
</file>