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85008" y="28809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85008" y="641032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