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85008" y="28809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85008" y="6410311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50"/>
                </a:lnTo>
                <a:lnTo>
                  <a:pt x="0" y="8624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Presentacion-Arquitectura-de-marca.pptx</dc:title>
</cp:coreProperties>
</file>