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76412"/>
            <a:ext cx="4943475" cy="1562376"/>
          </a:xfrm>
          <a:custGeom>
            <a:avLst/>
            <a:gdLst/>
            <a:ahLst/>
            <a:cxnLst/>
            <a:rect r="r" b="b" t="t" l="l"/>
            <a:pathLst>
              <a:path h="1562376" w="4943475">
                <a:moveTo>
                  <a:pt x="0" y="0"/>
                </a:moveTo>
                <a:lnTo>
                  <a:pt x="4943476" y="0"/>
                </a:lnTo>
                <a:lnTo>
                  <a:pt x="4943476" y="1562376"/>
                </a:lnTo>
                <a:lnTo>
                  <a:pt x="0" y="156237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0207" y="54676"/>
            <a:ext cx="2471302" cy="781050"/>
          </a:xfrm>
          <a:custGeom>
            <a:avLst/>
            <a:gdLst/>
            <a:ahLst/>
            <a:cxnLst/>
            <a:rect r="r" b="b" t="t" l="l"/>
            <a:pathLst>
              <a:path h="781050" w="2471302">
                <a:moveTo>
                  <a:pt x="0" y="0"/>
                </a:moveTo>
                <a:lnTo>
                  <a:pt x="2471301" y="0"/>
                </a:lnTo>
                <a:lnTo>
                  <a:pt x="2471301" y="781050"/>
                </a:lnTo>
                <a:lnTo>
                  <a:pt x="0" y="7810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0207" y="6457936"/>
            <a:ext cx="2471302" cy="781050"/>
          </a:xfrm>
          <a:custGeom>
            <a:avLst/>
            <a:gdLst/>
            <a:ahLst/>
            <a:cxnLst/>
            <a:rect r="r" b="b" t="t" l="l"/>
            <a:pathLst>
              <a:path h="781050" w="2471302">
                <a:moveTo>
                  <a:pt x="0" y="0"/>
                </a:moveTo>
                <a:lnTo>
                  <a:pt x="2471301" y="0"/>
                </a:lnTo>
                <a:lnTo>
                  <a:pt x="2471301" y="781050"/>
                </a:lnTo>
                <a:lnTo>
                  <a:pt x="0" y="7810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Presentacion-Arquitectura-de-marca.pptx</dc:title>
</cp:coreProperties>
</file>