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74507" y="0"/>
            <a:ext cx="9828107" cy="54187"/>
            <a:chOff x="0" y="0"/>
            <a:chExt cx="13104142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104113" cy="72263"/>
            </a:xfrm>
            <a:custGeom>
              <a:avLst/>
              <a:gdLst/>
              <a:ahLst/>
              <a:cxnLst/>
              <a:rect r="r" b="b" t="t" l="l"/>
              <a:pathLst>
                <a:path h="72263" w="13104113">
                  <a:moveTo>
                    <a:pt x="0" y="0"/>
                  </a:moveTo>
                  <a:lnTo>
                    <a:pt x="13104113" y="0"/>
                  </a:lnTo>
                  <a:lnTo>
                    <a:pt x="13104113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405062" y="2840430"/>
            <a:ext cx="4943475" cy="1634340"/>
          </a:xfrm>
          <a:custGeom>
            <a:avLst/>
            <a:gdLst/>
            <a:ahLst/>
            <a:cxnLst/>
            <a:rect r="r" b="b" t="t" l="l"/>
            <a:pathLst>
              <a:path h="1634340" w="4943475">
                <a:moveTo>
                  <a:pt x="0" y="0"/>
                </a:moveTo>
                <a:lnTo>
                  <a:pt x="4943476" y="0"/>
                </a:lnTo>
                <a:lnTo>
                  <a:pt x="4943476" y="1634340"/>
                </a:lnTo>
                <a:lnTo>
                  <a:pt x="0" y="163434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-857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91350" y="28575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49"/>
                </a:lnTo>
                <a:lnTo>
                  <a:pt x="0" y="8624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6410311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91350" y="6434669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49"/>
                </a:lnTo>
                <a:lnTo>
                  <a:pt x="0" y="8624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2876" y="0"/>
            <a:ext cx="9786476" cy="54187"/>
            <a:chOff x="0" y="0"/>
            <a:chExt cx="13048634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048614" cy="72263"/>
            </a:xfrm>
            <a:custGeom>
              <a:avLst/>
              <a:gdLst/>
              <a:ahLst/>
              <a:cxnLst/>
              <a:rect r="r" b="b" t="t" l="l"/>
              <a:pathLst>
                <a:path h="72263" w="13048614">
                  <a:moveTo>
                    <a:pt x="0" y="0"/>
                  </a:moveTo>
                  <a:lnTo>
                    <a:pt x="13048614" y="0"/>
                  </a:lnTo>
                  <a:lnTo>
                    <a:pt x="13048614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DAGC4UMkmMU</dc:identifier>
  <dcterms:modified xsi:type="dcterms:W3CDTF">2011-08-01T06:04:30Z</dcterms:modified>
  <cp:revision>1</cp:revision>
  <dc:title>24A-Plantilla Presentacion-Arquitectura-de-marca</dc:title>
</cp:coreProperties>
</file>