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4" d="100"/>
          <a:sy n="134" d="100"/>
        </p:scale>
        <p:origin x="-17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17/09/18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71" y="2925233"/>
            <a:ext cx="4157358" cy="9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480" y="150783"/>
            <a:ext cx="2259217" cy="5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480" y="6178336"/>
            <a:ext cx="2259217" cy="5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2018-09-17T23:12:49Z</dcterms:modified>
</cp:coreProperties>
</file>