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433" y="2791067"/>
            <a:ext cx="4144434" cy="12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135467"/>
            <a:ext cx="1896534" cy="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0" y="6163831"/>
            <a:ext cx="1896534" cy="57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2018-09-17T23:06:22Z</dcterms:modified>
</cp:coreProperties>
</file>