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0" d="100"/>
          <a:sy n="130" d="100"/>
        </p:scale>
        <p:origin x="-1832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2901678"/>
            <a:ext cx="4178300" cy="104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0" y="186267"/>
            <a:ext cx="2006600" cy="50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0" y="6196296"/>
            <a:ext cx="2006600" cy="50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2018-09-17T23:23:04Z</dcterms:modified>
</cp:coreProperties>
</file>