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D5B6039-1119-F641-A20E-78461B64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29" y="2829310"/>
            <a:ext cx="4408714" cy="12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7663EB-D159-014A-8330-A62D48922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39" y="183190"/>
            <a:ext cx="1868715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23B1EF-7D63-4843-AB67-8CAA17928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39" y="6202990"/>
            <a:ext cx="1868715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20</cp:revision>
  <dcterms:created xsi:type="dcterms:W3CDTF">2017-05-25T18:43:25Z</dcterms:created>
  <dcterms:modified xsi:type="dcterms:W3CDTF">2020-09-22T21:44:09Z</dcterms:modified>
</cp:coreProperties>
</file>