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14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DD5B6039-1119-F641-A20E-78461B64F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9029" y="2829310"/>
            <a:ext cx="4408714" cy="1272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660" y="0"/>
            <a:ext cx="9208060" cy="858249"/>
          </a:xfrm>
          <a:prstGeom prst="rect">
            <a:avLst/>
          </a:prstGeom>
        </p:spPr>
      </p:pic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877663EB-D159-014A-8330-A62D489225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7939" y="183190"/>
            <a:ext cx="1868715" cy="457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660" y="6025151"/>
            <a:ext cx="9208060" cy="858249"/>
          </a:xfrm>
          <a:prstGeom prst="rect">
            <a:avLst/>
          </a:prstGeom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C523B1EF-7D63-4843-AB67-8CAA179283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7939" y="6202990"/>
            <a:ext cx="1868715" cy="457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CARIDAD RUIZ, MONTSERRAT</cp:lastModifiedBy>
  <cp:revision>20</cp:revision>
  <dcterms:created xsi:type="dcterms:W3CDTF">2017-05-25T18:43:25Z</dcterms:created>
  <dcterms:modified xsi:type="dcterms:W3CDTF">2020-09-22T21:44:09Z</dcterms:modified>
</cp:coreProperties>
</file>