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20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928806"/>
            <a:ext cx="4127500" cy="9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8" y="169333"/>
            <a:ext cx="201083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8" y="6194191"/>
            <a:ext cx="201083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2018-09-17T23:29:14Z</dcterms:modified>
</cp:coreProperties>
</file>