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9"/>
  </p:normalViewPr>
  <p:slideViewPr>
    <p:cSldViewPr snapToGrid="0" snapToObjects="1">
      <p:cViewPr>
        <p:scale>
          <a:sx n="76" d="100"/>
          <a:sy n="76" d="100"/>
        </p:scale>
        <p:origin x="2144" y="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33" y="2901166"/>
            <a:ext cx="4233334" cy="105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467" y="156408"/>
            <a:ext cx="2159000" cy="54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467" y="6181559"/>
            <a:ext cx="2159000" cy="54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DISEÑO ARTE Y</cp:lastModifiedBy>
  <cp:revision>8</cp:revision>
  <dcterms:created xsi:type="dcterms:W3CDTF">2017-05-25T18:43:25Z</dcterms:created>
  <dcterms:modified xsi:type="dcterms:W3CDTF">2018-09-19T02:13:38Z</dcterms:modified>
</cp:coreProperties>
</file>