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256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933" y="2919479"/>
            <a:ext cx="4284134" cy="10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733" y="152400"/>
            <a:ext cx="2159000" cy="52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733" y="6189134"/>
            <a:ext cx="2159000" cy="52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2018-09-17T23:47:55Z</dcterms:modified>
</cp:coreProperties>
</file>