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85" d="100"/>
          <a:sy n="85" d="100"/>
        </p:scale>
        <p:origin x="186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903838"/>
            <a:ext cx="4318000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33" y="212927"/>
            <a:ext cx="1738580" cy="4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33" y="6238078"/>
            <a:ext cx="1738580" cy="4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2018-09-19T02:15:02Z</dcterms:modified>
</cp:coreProperties>
</file>