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112" d="100"/>
          <a:sy n="112" d="100"/>
        </p:scale>
        <p:origin x="1104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7" y="2911723"/>
            <a:ext cx="4148666" cy="10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92" y="148590"/>
            <a:ext cx="2117238" cy="5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92" y="6175404"/>
            <a:ext cx="2117238" cy="5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2018-09-19T03:20:38Z</dcterms:modified>
</cp:coreProperties>
</file>