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72" d="100"/>
          <a:sy n="72" d="100"/>
        </p:scale>
        <p:origin x="2264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67" y="2905389"/>
            <a:ext cx="4199466" cy="10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47" y="175805"/>
            <a:ext cx="1913500" cy="4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47" y="6212569"/>
            <a:ext cx="1913500" cy="4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2018-09-19T02:18:25Z</dcterms:modified>
</cp:coreProperties>
</file>