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E70"/>
    <a:srgbClr val="B81E2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79"/>
  </p:normalViewPr>
  <p:slideViewPr>
    <p:cSldViewPr snapToGrid="0" snapToObjects="1">
      <p:cViewPr>
        <p:scale>
          <a:sx n="97" d="100"/>
          <a:sy n="97" d="100"/>
        </p:scale>
        <p:origin x="15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02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00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46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79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1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14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60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36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6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98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85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82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2267" y="2905389"/>
            <a:ext cx="4199466" cy="104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0"/>
            <a:ext cx="9208060" cy="85824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1243" y="140175"/>
            <a:ext cx="2055191" cy="51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0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6025151"/>
            <a:ext cx="9208060" cy="85824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1243" y="6175978"/>
            <a:ext cx="2055191" cy="51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9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0</Words>
  <Application>Microsoft Macintosh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7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ITESO</Company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Armenta</dc:creator>
  <cp:lastModifiedBy>DISEÑO ARTE Y</cp:lastModifiedBy>
  <cp:revision>8</cp:revision>
  <dcterms:created xsi:type="dcterms:W3CDTF">2017-05-25T18:43:25Z</dcterms:created>
  <dcterms:modified xsi:type="dcterms:W3CDTF">2018-09-19T03:22:44Z</dcterms:modified>
</cp:coreProperties>
</file>