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98" d="100"/>
          <a:sy n="98" d="100"/>
        </p:scale>
        <p:origin x="150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2909612"/>
            <a:ext cx="4165600" cy="10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53" y="137615"/>
            <a:ext cx="2217149" cy="5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53" y="6161151"/>
            <a:ext cx="2217149" cy="5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2018-09-19T03:24:59Z</dcterms:modified>
</cp:coreProperties>
</file>