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114" d="100"/>
          <a:sy n="114" d="100"/>
        </p:scale>
        <p:origin x="1024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430" y="2904067"/>
            <a:ext cx="4369140" cy="10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21" y="154258"/>
            <a:ext cx="2005964" cy="4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209" y="4525536"/>
            <a:ext cx="2005964" cy="4925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511" y="6208018"/>
            <a:ext cx="2005964" cy="4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2018-09-19T03:27:54Z</dcterms:modified>
</cp:coreProperties>
</file>