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 snapToGrid="0" snapToObjects="1">
      <p:cViewPr>
        <p:scale>
          <a:sx n="112" d="100"/>
          <a:sy n="112" d="100"/>
        </p:scale>
        <p:origin x="1104" y="-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896944"/>
            <a:ext cx="4267200" cy="106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690" y="135754"/>
            <a:ext cx="2218690" cy="5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80" y="6162589"/>
            <a:ext cx="2218690" cy="5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DISEÑO ARTE Y</cp:lastModifiedBy>
  <cp:revision>8</cp:revision>
  <dcterms:created xsi:type="dcterms:W3CDTF">2017-05-25T18:43:25Z</dcterms:created>
  <dcterms:modified xsi:type="dcterms:W3CDTF">2018-09-19T03:30:03Z</dcterms:modified>
</cp:coreProperties>
</file>