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41B856-0256-F04A-B1AF-E19985404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9" y="2829310"/>
            <a:ext cx="4408714" cy="12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2C8B52-DF0F-C24E-AEB9-79AA98933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0" y="200452"/>
            <a:ext cx="1868715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0505721-45CB-544F-BE63-8F0332FDA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0" y="6206066"/>
            <a:ext cx="1868715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18</cp:revision>
  <dcterms:created xsi:type="dcterms:W3CDTF">2017-05-25T18:43:25Z</dcterms:created>
  <dcterms:modified xsi:type="dcterms:W3CDTF">2020-09-22T21:31:38Z</dcterms:modified>
</cp:coreProperties>
</file>