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22/9/20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941B856-0256-F04A-B1AF-E19985404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9" y="2829310"/>
            <a:ext cx="4408714" cy="12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0"/>
            <a:ext cx="9208060" cy="858249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FC2C8B52-DF0F-C24E-AEB9-79AA98933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0" y="200452"/>
            <a:ext cx="1868715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660" y="6025151"/>
            <a:ext cx="9208060" cy="858249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B0505721-45CB-544F-BE63-8F0332FDA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940" y="6206066"/>
            <a:ext cx="1868715" cy="45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-25400" y="6769100"/>
            <a:ext cx="9213850" cy="107950"/>
          </a:xfrm>
          <a:prstGeom prst="rect">
            <a:avLst/>
          </a:prstGeom>
          <a:solidFill>
            <a:srgbClr val="B81E2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CARIDAD RUIZ, MONTSERRAT</cp:lastModifiedBy>
  <cp:revision>18</cp:revision>
  <dcterms:created xsi:type="dcterms:W3CDTF">2017-05-25T18:43:25Z</dcterms:created>
  <dcterms:modified xsi:type="dcterms:W3CDTF">2020-09-22T21:31:38Z</dcterms:modified>
</cp:coreProperties>
</file>