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93" d="100"/>
          <a:sy n="93" d="100"/>
        </p:scale>
        <p:origin x="166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2901166"/>
            <a:ext cx="4233334" cy="10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164" y="168075"/>
            <a:ext cx="2066636" cy="5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164" y="6193226"/>
            <a:ext cx="2066636" cy="5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2018-09-19T02:09:28Z</dcterms:modified>
</cp:coreProperties>
</file>