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9"/>
  </p:normalViewPr>
  <p:slideViewPr>
    <p:cSldViewPr snapToGrid="0" snapToObjects="1">
      <p:cViewPr>
        <p:scale>
          <a:sx n="112" d="100"/>
          <a:sy n="112" d="100"/>
        </p:scale>
        <p:origin x="1104" y="-8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800" y="2903278"/>
            <a:ext cx="4216400" cy="105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439" y="170044"/>
            <a:ext cx="1996291" cy="50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6719" y="6202112"/>
            <a:ext cx="1996291" cy="50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DISEÑO ARTE Y</cp:lastModifiedBy>
  <cp:revision>8</cp:revision>
  <dcterms:created xsi:type="dcterms:W3CDTF">2017-05-25T18:43:25Z</dcterms:created>
  <dcterms:modified xsi:type="dcterms:W3CDTF">2018-09-19T03:35:59Z</dcterms:modified>
</cp:coreProperties>
</file>