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40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33" y="2893233"/>
            <a:ext cx="4246034" cy="10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160867"/>
            <a:ext cx="2040467" cy="51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00" y="6189133"/>
            <a:ext cx="2040467" cy="51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2018-09-19T23:11:24Z</dcterms:modified>
</cp:coreProperties>
</file>