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3E70"/>
    <a:srgbClr val="B81E2E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50" d="100"/>
          <a:sy n="150" d="100"/>
        </p:scale>
        <p:origin x="-1400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47025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005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468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3792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16917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314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1605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236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8671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8988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5854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9BF41-0D83-034D-86BB-D9A971D54A90}" type="datetimeFigureOut">
              <a:rPr lang="es-ES" smtClean="0"/>
              <a:t>19/09/18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82EDB-6B09-8945-A5EF-16EC9E0FC41B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882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Relationship Id="rId3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0367" y="2921651"/>
            <a:ext cx="4110566" cy="101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9476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0"/>
            <a:ext cx="9208060" cy="858249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7" y="168889"/>
            <a:ext cx="1989666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0083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660" y="6025151"/>
            <a:ext cx="9208060" cy="8582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3397" y="6188689"/>
            <a:ext cx="1989666" cy="502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2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-25400" y="6769100"/>
            <a:ext cx="9213850" cy="107950"/>
          </a:xfrm>
          <a:prstGeom prst="rect">
            <a:avLst/>
          </a:prstGeom>
          <a:solidFill>
            <a:srgbClr val="B81E2E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-69850" y="0"/>
            <a:ext cx="9213850" cy="50800"/>
          </a:xfrm>
          <a:prstGeom prst="rect">
            <a:avLst/>
          </a:prstGeom>
          <a:solidFill>
            <a:srgbClr val="0E3E7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694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0</Words>
  <Application>Microsoft Macintosh PowerPoint</Application>
  <PresentationFormat>Presentación en pantalla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5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ITESO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Armenta</dc:creator>
  <cp:lastModifiedBy>gabycal</cp:lastModifiedBy>
  <cp:revision>8</cp:revision>
  <dcterms:created xsi:type="dcterms:W3CDTF">2017-05-25T18:43:25Z</dcterms:created>
  <dcterms:modified xsi:type="dcterms:W3CDTF">2018-09-19T23:17:30Z</dcterms:modified>
</cp:coreProperties>
</file>