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40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433" y="2917470"/>
            <a:ext cx="4144434" cy="10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65" y="169335"/>
            <a:ext cx="1981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65" y="6180668"/>
            <a:ext cx="1981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2018-09-19T23:20:42Z</dcterms:modified>
</cp:coreProperties>
</file>