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50" d="100"/>
          <a:sy n="150" d="100"/>
        </p:scale>
        <p:origin x="-200" y="-2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908588"/>
            <a:ext cx="4216400" cy="10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77798"/>
            <a:ext cx="1938867" cy="4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069" y="6211916"/>
            <a:ext cx="1938867" cy="4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2018-09-19T03:43:33Z</dcterms:modified>
</cp:coreProperties>
</file>