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09" d="100"/>
          <a:sy n="109" d="100"/>
        </p:scale>
        <p:origin x="118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04865"/>
            <a:ext cx="4267200" cy="10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9" y="166659"/>
            <a:ext cx="1995540" cy="4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61" y="6207404"/>
            <a:ext cx="1995540" cy="4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2018-09-19T04:11:18Z</dcterms:modified>
</cp:coreProperties>
</file>