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>
        <p:scale>
          <a:sx n="106" d="100"/>
          <a:sy n="106" d="100"/>
        </p:scale>
        <p:origin x="126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18/9/18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33" y="2907500"/>
            <a:ext cx="4182534" cy="10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52" y="125339"/>
            <a:ext cx="2310063" cy="5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021" y="6145469"/>
            <a:ext cx="2310063" cy="5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DISEÑO ARTE Y</cp:lastModifiedBy>
  <cp:revision>8</cp:revision>
  <dcterms:created xsi:type="dcterms:W3CDTF">2017-05-25T18:43:25Z</dcterms:created>
  <dcterms:modified xsi:type="dcterms:W3CDTF">2018-09-19T04:18:05Z</dcterms:modified>
</cp:coreProperties>
</file>