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76" d="100"/>
          <a:sy n="76" d="100"/>
        </p:scale>
        <p:origin x="214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799687"/>
            <a:ext cx="4216400" cy="12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24" y="118664"/>
            <a:ext cx="1942272" cy="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024" y="6161150"/>
            <a:ext cx="1942272" cy="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2018-09-19T04:27:23Z</dcterms:modified>
</cp:coreProperties>
</file>