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2916649"/>
            <a:ext cx="4229100" cy="10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152401"/>
            <a:ext cx="223814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6163734"/>
            <a:ext cx="223814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2018-09-19T23:23:56Z</dcterms:modified>
</cp:coreProperties>
</file>