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22/9/20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D8AB4852-0927-7146-8E54-331A4EDD9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029" y="2829310"/>
            <a:ext cx="4408714" cy="12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1EE09E51-9A92-7A45-B825-3B7ECF5E6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39" y="183189"/>
            <a:ext cx="1868713" cy="45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59F587-0ECD-6146-AA93-2DF679D55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39" y="6202990"/>
            <a:ext cx="1868713" cy="45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23</cp:revision>
  <dcterms:created xsi:type="dcterms:W3CDTF">2017-05-25T18:43:25Z</dcterms:created>
  <dcterms:modified xsi:type="dcterms:W3CDTF">2020-09-22T21:51:22Z</dcterms:modified>
</cp:coreProperties>
</file>