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3E70"/>
    <a:srgbClr val="B81E2E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63"/>
  </p:normalViewPr>
  <p:slideViewPr>
    <p:cSldViewPr snapToGrid="0" snapToObjects="1">
      <p:cViewPr varScale="1">
        <p:scale>
          <a:sx n="117" d="100"/>
          <a:sy n="117" d="100"/>
        </p:scale>
        <p:origin x="148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22/9/20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7025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22/9/20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6005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22/9/20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7468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22/9/20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3792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22/9/20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6917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22/9/20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3140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22/9/20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1605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22/9/20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2362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22/9/20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8671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22/9/20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8988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22/9/20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5854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9BF41-0D83-034D-86BB-D9A971D54A90}" type="datetimeFigureOut">
              <a:rPr lang="es-ES" smtClean="0"/>
              <a:t>22/9/20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8828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-25400" y="6769100"/>
            <a:ext cx="9213850" cy="107950"/>
          </a:xfrm>
          <a:prstGeom prst="rect">
            <a:avLst/>
          </a:prstGeom>
          <a:solidFill>
            <a:srgbClr val="B81E2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-69850" y="0"/>
            <a:ext cx="9213850" cy="50800"/>
          </a:xfrm>
          <a:prstGeom prst="rect">
            <a:avLst/>
          </a:prstGeom>
          <a:solidFill>
            <a:srgbClr val="0E3E7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00"/>
              </a:solidFill>
            </a:endParaRPr>
          </a:p>
        </p:txBody>
      </p:sp>
      <p:pic>
        <p:nvPicPr>
          <p:cNvPr id="9" name="Picture 8" descr="A screenshot of a cell phone&#10;&#10;Description automatically generated">
            <a:extLst>
              <a:ext uri="{FF2B5EF4-FFF2-40B4-BE49-F238E27FC236}">
                <a16:creationId xmlns:a16="http://schemas.microsoft.com/office/drawing/2014/main" id="{D8AB4852-0927-7146-8E54-331A4EDD9F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9029" y="2829310"/>
            <a:ext cx="4408714" cy="1272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0947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8660" y="0"/>
            <a:ext cx="9208060" cy="858249"/>
          </a:xfrm>
          <a:prstGeom prst="rect">
            <a:avLst/>
          </a:prstGeom>
        </p:spPr>
      </p:pic>
      <p:pic>
        <p:nvPicPr>
          <p:cNvPr id="8" name="Picture 7" descr="A screenshot of a cell phone&#10;&#10;Description automatically generated">
            <a:extLst>
              <a:ext uri="{FF2B5EF4-FFF2-40B4-BE49-F238E27FC236}">
                <a16:creationId xmlns:a16="http://schemas.microsoft.com/office/drawing/2014/main" id="{1EE09E51-9A92-7A45-B825-3B7ECF5E65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77939" y="183189"/>
            <a:ext cx="1868713" cy="457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008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8660" y="6025151"/>
            <a:ext cx="9208060" cy="858249"/>
          </a:xfrm>
          <a:prstGeom prst="rect">
            <a:avLst/>
          </a:prstGeom>
        </p:spPr>
      </p:pic>
      <p:pic>
        <p:nvPicPr>
          <p:cNvPr id="6" name="Picture 5" descr="A screenshot of a cell phone&#10;&#10;Description automatically generated">
            <a:extLst>
              <a:ext uri="{FF2B5EF4-FFF2-40B4-BE49-F238E27FC236}">
                <a16:creationId xmlns:a16="http://schemas.microsoft.com/office/drawing/2014/main" id="{4159F587-0ECD-6146-AA93-2DF679D552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77939" y="6202990"/>
            <a:ext cx="1868713" cy="457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252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-25400" y="6769100"/>
            <a:ext cx="9213850" cy="107950"/>
          </a:xfrm>
          <a:prstGeom prst="rect">
            <a:avLst/>
          </a:prstGeom>
          <a:solidFill>
            <a:srgbClr val="B81E2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-69850" y="0"/>
            <a:ext cx="9213850" cy="50800"/>
          </a:xfrm>
          <a:prstGeom prst="rect">
            <a:avLst/>
          </a:prstGeom>
          <a:solidFill>
            <a:srgbClr val="0E3E7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06942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483</TotalTime>
  <Words>0</Words>
  <Application>Microsoft Macintosh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Tema de Office</vt:lpstr>
      <vt:lpstr>PowerPoint Presentation</vt:lpstr>
      <vt:lpstr>PowerPoint Presentation</vt:lpstr>
      <vt:lpstr>PowerPoint Presentation</vt:lpstr>
      <vt:lpstr>PowerPoint Presentation</vt:lpstr>
    </vt:vector>
  </TitlesOfParts>
  <Company>ITESO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Alejandro Armenta</dc:creator>
  <cp:lastModifiedBy>CARIDAD RUIZ, MONTSERRAT</cp:lastModifiedBy>
  <cp:revision>23</cp:revision>
  <dcterms:created xsi:type="dcterms:W3CDTF">2017-05-25T18:43:25Z</dcterms:created>
  <dcterms:modified xsi:type="dcterms:W3CDTF">2020-09-22T21:51:22Z</dcterms:modified>
</cp:coreProperties>
</file>