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58" y="2794000"/>
            <a:ext cx="4201584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34" y="177800"/>
            <a:ext cx="2002367" cy="4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34" y="6197600"/>
            <a:ext cx="2002367" cy="4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2018-09-19T23:32:26Z</dcterms:modified>
</cp:coreProperties>
</file>