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557F20-012B-7340-8523-DDA5EAB49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971" y="2702128"/>
            <a:ext cx="4736096" cy="136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F64291-6449-6D4D-A1FC-4858A78DF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141" y="76648"/>
            <a:ext cx="2282004" cy="66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5C0E18-6C34-F848-BAED-C2915FE48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141" y="6125897"/>
            <a:ext cx="2282004" cy="66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10</cp:revision>
  <dcterms:created xsi:type="dcterms:W3CDTF">2017-05-25T18:43:25Z</dcterms:created>
  <dcterms:modified xsi:type="dcterms:W3CDTF">2020-10-02T22:14:44Z</dcterms:modified>
</cp:coreProperties>
</file>