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92" y="2916767"/>
            <a:ext cx="4228116" cy="10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77800"/>
            <a:ext cx="2074333" cy="5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6180667"/>
            <a:ext cx="2074333" cy="5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2018-09-19T23:41:58Z</dcterms:modified>
</cp:coreProperties>
</file>