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43578"/>
            <a:ext cx="2311400" cy="5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6146445"/>
            <a:ext cx="2311400" cy="5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2018-09-19T23:45:49Z</dcterms:modified>
</cp:coreProperties>
</file>