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0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67" y="2809451"/>
            <a:ext cx="4161366" cy="12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467" y="134909"/>
            <a:ext cx="1930401" cy="5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467" y="6163177"/>
            <a:ext cx="1930401" cy="5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2018-09-20T23:48:06Z</dcterms:modified>
</cp:coreProperties>
</file>