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770423"/>
            <a:ext cx="4279900" cy="13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9" y="131902"/>
            <a:ext cx="1896533" cy="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9" y="6160169"/>
            <a:ext cx="1896533" cy="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2018-09-21T23:14:38Z</dcterms:modified>
</cp:coreProperties>
</file>