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720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27/11/17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785907"/>
            <a:ext cx="4178300" cy="12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33" y="156633"/>
            <a:ext cx="1707443" cy="51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33" y="6193367"/>
            <a:ext cx="1707443" cy="51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2017-11-27T17:13:15Z</dcterms:modified>
</cp:coreProperties>
</file>