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033" y="2783326"/>
            <a:ext cx="4195234" cy="12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120138"/>
            <a:ext cx="1947333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6148405"/>
            <a:ext cx="1947333" cy="5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2018-09-20T23:29:50Z</dcterms:modified>
</cp:coreProperties>
</file>