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7" y="2800078"/>
            <a:ext cx="4161366" cy="12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332" y="120539"/>
            <a:ext cx="1938867" cy="5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332" y="6140339"/>
            <a:ext cx="1938867" cy="5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2018-09-20T23:38:35Z</dcterms:modified>
</cp:coreProperties>
</file>