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70" y="2802467"/>
            <a:ext cx="4145560" cy="12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104" y="143936"/>
            <a:ext cx="1818493" cy="5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104" y="6163736"/>
            <a:ext cx="1818493" cy="5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2018-09-21T21:01:17Z</dcterms:modified>
</cp:coreProperties>
</file>