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67" y="2796229"/>
            <a:ext cx="4110566" cy="12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6" y="118534"/>
            <a:ext cx="1972733" cy="6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6" y="6146801"/>
            <a:ext cx="1972733" cy="6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2018-09-21T21:07:59Z</dcterms:modified>
</cp:coreProperties>
</file>