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39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21/09/18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900" y="2793648"/>
            <a:ext cx="4127500" cy="12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7" y="122098"/>
            <a:ext cx="1913466" cy="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867" y="6150366"/>
            <a:ext cx="1913466" cy="57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2018-09-21T21:28:31Z</dcterms:modified>
</cp:coreProperties>
</file>