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33" y="2796975"/>
            <a:ext cx="4246034" cy="12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31234"/>
            <a:ext cx="1896533" cy="5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159500"/>
            <a:ext cx="1896533" cy="5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2018-09-21T21:34:46Z</dcterms:modified>
</cp:coreProperties>
</file>