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1392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900" y="2805196"/>
            <a:ext cx="4127500" cy="124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1935" y="144826"/>
            <a:ext cx="1854200" cy="56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1935" y="6181559"/>
            <a:ext cx="1854200" cy="56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8</cp:revision>
  <dcterms:created xsi:type="dcterms:W3CDTF">2017-05-25T18:43:25Z</dcterms:created>
  <dcterms:modified xsi:type="dcterms:W3CDTF">2018-09-21T22:11:31Z</dcterms:modified>
</cp:coreProperties>
</file>