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33" y="2802637"/>
            <a:ext cx="4144434" cy="12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67" y="152400"/>
            <a:ext cx="1769533" cy="5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67" y="6172200"/>
            <a:ext cx="1769533" cy="5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2018-09-21T21:42:59Z</dcterms:modified>
</cp:coreProperties>
</file>