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2647272"/>
            <a:ext cx="4432300" cy="15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565" y="138848"/>
            <a:ext cx="1579035" cy="5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565" y="6167115"/>
            <a:ext cx="1579035" cy="5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2018-09-21T21:54:53Z</dcterms:modified>
</cp:coreProperties>
</file>