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39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70" y="2802467"/>
            <a:ext cx="4145560" cy="125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734" y="142038"/>
            <a:ext cx="1921933" cy="58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734" y="6144904"/>
            <a:ext cx="1921933" cy="58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2018-09-21T22:03:00Z</dcterms:modified>
</cp:coreProperties>
</file>