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80" d="100"/>
          <a:sy n="80" d="100"/>
        </p:scale>
        <p:origin x="202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23/1/18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84" y="2904944"/>
            <a:ext cx="4203032" cy="10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63" y="179205"/>
            <a:ext cx="1851526" cy="4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63" y="6201613"/>
            <a:ext cx="1851526" cy="4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2018-01-23T17:29:20Z</dcterms:modified>
</cp:coreProperties>
</file>