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39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2922727"/>
            <a:ext cx="4178300" cy="99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33" y="143933"/>
            <a:ext cx="2133232" cy="51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33" y="6163733"/>
            <a:ext cx="2133232" cy="51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2018-09-21T22:06:57Z</dcterms:modified>
</cp:coreProperties>
</file>